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65" r:id="rId3"/>
    <p:sldMasterId id="2147483667" r:id="rId4"/>
    <p:sldMasterId id="2147483669" r:id="rId5"/>
  </p:sldMasterIdLst>
  <p:sldIdLst>
    <p:sldId id="256" r:id="rId6"/>
    <p:sldId id="257" r:id="rId7"/>
    <p:sldId id="258" r:id="rId8"/>
    <p:sldId id="259" r:id="rId9"/>
    <p:sldId id="260" r:id="rId10"/>
  </p:sldIdLst>
  <p:sldSz cx="15240000" cy="15240000"/>
  <p:notesSz cx="15240000" cy="15240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44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6/11/relationships/changesInfo" Target="changesInfos/changesInfo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Ricardo Hurmus" userId="98f4a739-5458-4154-bf2d-6866f7c4f7fa" providerId="ADAL" clId="{2196DE02-7EE6-49A2-A548-47C1D0F67086}"/>
    <pc:docChg chg="custSel addSld modSld modMainMaster">
      <pc:chgData name="Jose Ricardo Hurmus" userId="98f4a739-5458-4154-bf2d-6866f7c4f7fa" providerId="ADAL" clId="{2196DE02-7EE6-49A2-A548-47C1D0F67086}" dt="2022-05-26T14:31:32.194" v="12" actId="6014"/>
      <pc:docMkLst>
        <pc:docMk/>
      </pc:docMkLst>
      <pc:sldChg chg="addSp delSp modSp add mod modClrScheme chgLayout">
        <pc:chgData name="Jose Ricardo Hurmus" userId="98f4a739-5458-4154-bf2d-6866f7c4f7fa" providerId="ADAL" clId="{2196DE02-7EE6-49A2-A548-47C1D0F67086}" dt="2022-05-26T14:30:22.902" v="1" actId="700"/>
        <pc:sldMkLst>
          <pc:docMk/>
          <pc:sldMk cId="1130921468" sldId="257"/>
        </pc:sldMkLst>
        <pc:spChg chg="add mod ord">
          <ac:chgData name="Jose Ricardo Hurmus" userId="98f4a739-5458-4154-bf2d-6866f7c4f7fa" providerId="ADAL" clId="{2196DE02-7EE6-49A2-A548-47C1D0F67086}" dt="2022-05-26T14:30:22.902" v="1" actId="700"/>
          <ac:spMkLst>
            <pc:docMk/>
            <pc:sldMk cId="1130921468" sldId="257"/>
            <ac:spMk id="2" creationId="{C045E544-954F-2763-FF8D-6E73C6F200ED}"/>
          </ac:spMkLst>
        </pc:spChg>
        <pc:spChg chg="add mod ord">
          <ac:chgData name="Jose Ricardo Hurmus" userId="98f4a739-5458-4154-bf2d-6866f7c4f7fa" providerId="ADAL" clId="{2196DE02-7EE6-49A2-A548-47C1D0F67086}" dt="2022-05-26T14:30:22.902" v="1" actId="700"/>
          <ac:spMkLst>
            <pc:docMk/>
            <pc:sldMk cId="1130921468" sldId="257"/>
            <ac:spMk id="3" creationId="{5733983D-CDF7-33D2-DC3A-AD4D9F614CA2}"/>
          </ac:spMkLst>
        </pc:spChg>
        <pc:spChg chg="del mod ord">
          <ac:chgData name="Jose Ricardo Hurmus" userId="98f4a739-5458-4154-bf2d-6866f7c4f7fa" providerId="ADAL" clId="{2196DE02-7EE6-49A2-A548-47C1D0F67086}" dt="2022-05-26T14:30:22.902" v="1" actId="700"/>
          <ac:spMkLst>
            <pc:docMk/>
            <pc:sldMk cId="1130921468" sldId="257"/>
            <ac:spMk id="26" creationId="{9E3E1FB6-D3DC-289C-552D-23372B68B671}"/>
          </ac:spMkLst>
        </pc:spChg>
        <pc:spChg chg="del mod ord">
          <ac:chgData name="Jose Ricardo Hurmus" userId="98f4a739-5458-4154-bf2d-6866f7c4f7fa" providerId="ADAL" clId="{2196DE02-7EE6-49A2-A548-47C1D0F67086}" dt="2022-05-26T14:30:22.902" v="1" actId="700"/>
          <ac:spMkLst>
            <pc:docMk/>
            <pc:sldMk cId="1130921468" sldId="257"/>
            <ac:spMk id="27" creationId="{540BAC29-4D74-98D8-BC6B-0D38558D56A0}"/>
          </ac:spMkLst>
        </pc:spChg>
      </pc:sldChg>
      <pc:sldChg chg="addSp delSp modSp add mod modClrScheme chgLayout">
        <pc:chgData name="Jose Ricardo Hurmus" userId="98f4a739-5458-4154-bf2d-6866f7c4f7fa" providerId="ADAL" clId="{2196DE02-7EE6-49A2-A548-47C1D0F67086}" dt="2022-05-26T14:30:28.551" v="3" actId="700"/>
        <pc:sldMkLst>
          <pc:docMk/>
          <pc:sldMk cId="522338017" sldId="258"/>
        </pc:sldMkLst>
        <pc:spChg chg="del mod ord">
          <ac:chgData name="Jose Ricardo Hurmus" userId="98f4a739-5458-4154-bf2d-6866f7c4f7fa" providerId="ADAL" clId="{2196DE02-7EE6-49A2-A548-47C1D0F67086}" dt="2022-05-26T14:30:28.551" v="3" actId="700"/>
          <ac:spMkLst>
            <pc:docMk/>
            <pc:sldMk cId="522338017" sldId="258"/>
            <ac:spMk id="2" creationId="{C045E544-954F-2763-FF8D-6E73C6F200ED}"/>
          </ac:spMkLst>
        </pc:spChg>
        <pc:spChg chg="del mod ord">
          <ac:chgData name="Jose Ricardo Hurmus" userId="98f4a739-5458-4154-bf2d-6866f7c4f7fa" providerId="ADAL" clId="{2196DE02-7EE6-49A2-A548-47C1D0F67086}" dt="2022-05-26T14:30:28.551" v="3" actId="700"/>
          <ac:spMkLst>
            <pc:docMk/>
            <pc:sldMk cId="522338017" sldId="258"/>
            <ac:spMk id="3" creationId="{5733983D-CDF7-33D2-DC3A-AD4D9F614CA2}"/>
          </ac:spMkLst>
        </pc:spChg>
        <pc:spChg chg="add mod ord">
          <ac:chgData name="Jose Ricardo Hurmus" userId="98f4a739-5458-4154-bf2d-6866f7c4f7fa" providerId="ADAL" clId="{2196DE02-7EE6-49A2-A548-47C1D0F67086}" dt="2022-05-26T14:30:28.551" v="3" actId="700"/>
          <ac:spMkLst>
            <pc:docMk/>
            <pc:sldMk cId="522338017" sldId="258"/>
            <ac:spMk id="4" creationId="{BBD7EFA2-E4EC-60DA-50D7-9FCB38306802}"/>
          </ac:spMkLst>
        </pc:spChg>
        <pc:spChg chg="add mod ord">
          <ac:chgData name="Jose Ricardo Hurmus" userId="98f4a739-5458-4154-bf2d-6866f7c4f7fa" providerId="ADAL" clId="{2196DE02-7EE6-49A2-A548-47C1D0F67086}" dt="2022-05-26T14:30:28.551" v="3" actId="700"/>
          <ac:spMkLst>
            <pc:docMk/>
            <pc:sldMk cId="522338017" sldId="258"/>
            <ac:spMk id="5" creationId="{2B349C0D-47D1-5DA1-EA47-C7DC78DA5115}"/>
          </ac:spMkLst>
        </pc:spChg>
      </pc:sldChg>
      <pc:sldChg chg="addSp delSp modSp add mod modClrScheme chgLayout">
        <pc:chgData name="Jose Ricardo Hurmus" userId="98f4a739-5458-4154-bf2d-6866f7c4f7fa" providerId="ADAL" clId="{2196DE02-7EE6-49A2-A548-47C1D0F67086}" dt="2022-05-26T14:30:36.700" v="5" actId="700"/>
        <pc:sldMkLst>
          <pc:docMk/>
          <pc:sldMk cId="790389652" sldId="259"/>
        </pc:sldMkLst>
        <pc:spChg chg="add mod ord">
          <ac:chgData name="Jose Ricardo Hurmus" userId="98f4a739-5458-4154-bf2d-6866f7c4f7fa" providerId="ADAL" clId="{2196DE02-7EE6-49A2-A548-47C1D0F67086}" dt="2022-05-26T14:30:36.700" v="5" actId="700"/>
          <ac:spMkLst>
            <pc:docMk/>
            <pc:sldMk cId="790389652" sldId="259"/>
            <ac:spMk id="2" creationId="{EBF8E4B2-2407-3A1A-0E1F-90B91FD47053}"/>
          </ac:spMkLst>
        </pc:spChg>
        <pc:spChg chg="add mod ord">
          <ac:chgData name="Jose Ricardo Hurmus" userId="98f4a739-5458-4154-bf2d-6866f7c4f7fa" providerId="ADAL" clId="{2196DE02-7EE6-49A2-A548-47C1D0F67086}" dt="2022-05-26T14:30:36.700" v="5" actId="700"/>
          <ac:spMkLst>
            <pc:docMk/>
            <pc:sldMk cId="790389652" sldId="259"/>
            <ac:spMk id="3" creationId="{276F7857-3D13-8681-F6A1-88DB10E3DED1}"/>
          </ac:spMkLst>
        </pc:spChg>
        <pc:spChg chg="del mod ord">
          <ac:chgData name="Jose Ricardo Hurmus" userId="98f4a739-5458-4154-bf2d-6866f7c4f7fa" providerId="ADAL" clId="{2196DE02-7EE6-49A2-A548-47C1D0F67086}" dt="2022-05-26T14:30:36.700" v="5" actId="700"/>
          <ac:spMkLst>
            <pc:docMk/>
            <pc:sldMk cId="790389652" sldId="259"/>
            <ac:spMk id="4" creationId="{BBD7EFA2-E4EC-60DA-50D7-9FCB38306802}"/>
          </ac:spMkLst>
        </pc:spChg>
        <pc:spChg chg="del mod ord">
          <ac:chgData name="Jose Ricardo Hurmus" userId="98f4a739-5458-4154-bf2d-6866f7c4f7fa" providerId="ADAL" clId="{2196DE02-7EE6-49A2-A548-47C1D0F67086}" dt="2022-05-26T14:30:36.700" v="5" actId="700"/>
          <ac:spMkLst>
            <pc:docMk/>
            <pc:sldMk cId="790389652" sldId="259"/>
            <ac:spMk id="5" creationId="{2B349C0D-47D1-5DA1-EA47-C7DC78DA5115}"/>
          </ac:spMkLst>
        </pc:spChg>
      </pc:sldChg>
      <pc:sldChg chg="addSp delSp modSp add mod modClrScheme chgLayout">
        <pc:chgData name="Jose Ricardo Hurmus" userId="98f4a739-5458-4154-bf2d-6866f7c4f7fa" providerId="ADAL" clId="{2196DE02-7EE6-49A2-A548-47C1D0F67086}" dt="2022-05-26T14:30:47.292" v="7" actId="700"/>
        <pc:sldMkLst>
          <pc:docMk/>
          <pc:sldMk cId="2338749560" sldId="260"/>
        </pc:sldMkLst>
        <pc:spChg chg="del mod ord">
          <ac:chgData name="Jose Ricardo Hurmus" userId="98f4a739-5458-4154-bf2d-6866f7c4f7fa" providerId="ADAL" clId="{2196DE02-7EE6-49A2-A548-47C1D0F67086}" dt="2022-05-26T14:30:47.292" v="7" actId="700"/>
          <ac:spMkLst>
            <pc:docMk/>
            <pc:sldMk cId="2338749560" sldId="260"/>
            <ac:spMk id="2" creationId="{EBF8E4B2-2407-3A1A-0E1F-90B91FD47053}"/>
          </ac:spMkLst>
        </pc:spChg>
        <pc:spChg chg="del mod ord">
          <ac:chgData name="Jose Ricardo Hurmus" userId="98f4a739-5458-4154-bf2d-6866f7c4f7fa" providerId="ADAL" clId="{2196DE02-7EE6-49A2-A548-47C1D0F67086}" dt="2022-05-26T14:30:47.292" v="7" actId="700"/>
          <ac:spMkLst>
            <pc:docMk/>
            <pc:sldMk cId="2338749560" sldId="260"/>
            <ac:spMk id="3" creationId="{276F7857-3D13-8681-F6A1-88DB10E3DED1}"/>
          </ac:spMkLst>
        </pc:spChg>
        <pc:spChg chg="add mod ord">
          <ac:chgData name="Jose Ricardo Hurmus" userId="98f4a739-5458-4154-bf2d-6866f7c4f7fa" providerId="ADAL" clId="{2196DE02-7EE6-49A2-A548-47C1D0F67086}" dt="2022-05-26T14:30:47.292" v="7" actId="700"/>
          <ac:spMkLst>
            <pc:docMk/>
            <pc:sldMk cId="2338749560" sldId="260"/>
            <ac:spMk id="4" creationId="{CD1F6D89-E2E9-9A44-CEAD-40CB32030A63}"/>
          </ac:spMkLst>
        </pc:spChg>
        <pc:spChg chg="add mod ord">
          <ac:chgData name="Jose Ricardo Hurmus" userId="98f4a739-5458-4154-bf2d-6866f7c4f7fa" providerId="ADAL" clId="{2196DE02-7EE6-49A2-A548-47C1D0F67086}" dt="2022-05-26T14:30:47.292" v="7" actId="700"/>
          <ac:spMkLst>
            <pc:docMk/>
            <pc:sldMk cId="2338749560" sldId="260"/>
            <ac:spMk id="5" creationId="{7F1714E5-2820-47B5-96E6-41FC66514A69}"/>
          </ac:spMkLst>
        </pc:spChg>
      </pc:sldChg>
      <pc:sldMasterChg chg="mod">
        <pc:chgData name="Jose Ricardo Hurmus" userId="98f4a739-5458-4154-bf2d-6866f7c4f7fa" providerId="ADAL" clId="{2196DE02-7EE6-49A2-A548-47C1D0F67086}" dt="2022-05-26T14:31:04.289" v="8" actId="6014"/>
        <pc:sldMasterMkLst>
          <pc:docMk/>
          <pc:sldMasterMk cId="0" sldId="2147483648"/>
        </pc:sldMasterMkLst>
      </pc:sldMasterChg>
      <pc:sldMasterChg chg="mod">
        <pc:chgData name="Jose Ricardo Hurmus" userId="98f4a739-5458-4154-bf2d-6866f7c4f7fa" providerId="ADAL" clId="{2196DE02-7EE6-49A2-A548-47C1D0F67086}" dt="2022-05-26T14:31:10.321" v="9" actId="6014"/>
        <pc:sldMasterMkLst>
          <pc:docMk/>
          <pc:sldMasterMk cId="1034597854" sldId="2147483663"/>
        </pc:sldMasterMkLst>
      </pc:sldMasterChg>
      <pc:sldMasterChg chg="mod">
        <pc:chgData name="Jose Ricardo Hurmus" userId="98f4a739-5458-4154-bf2d-6866f7c4f7fa" providerId="ADAL" clId="{2196DE02-7EE6-49A2-A548-47C1D0F67086}" dt="2022-05-26T14:31:19.168" v="10" actId="6014"/>
        <pc:sldMasterMkLst>
          <pc:docMk/>
          <pc:sldMasterMk cId="393836851" sldId="2147483665"/>
        </pc:sldMasterMkLst>
      </pc:sldMasterChg>
      <pc:sldMasterChg chg="mod">
        <pc:chgData name="Jose Ricardo Hurmus" userId="98f4a739-5458-4154-bf2d-6866f7c4f7fa" providerId="ADAL" clId="{2196DE02-7EE6-49A2-A548-47C1D0F67086}" dt="2022-05-26T14:31:24.802" v="11" actId="6014"/>
        <pc:sldMasterMkLst>
          <pc:docMk/>
          <pc:sldMasterMk cId="3234570380" sldId="2147483667"/>
        </pc:sldMasterMkLst>
      </pc:sldMasterChg>
      <pc:sldMasterChg chg="mod">
        <pc:chgData name="Jose Ricardo Hurmus" userId="98f4a739-5458-4154-bf2d-6866f7c4f7fa" providerId="ADAL" clId="{2196DE02-7EE6-49A2-A548-47C1D0F67086}" dt="2022-05-26T14:31:32.194" v="12" actId="6014"/>
        <pc:sldMasterMkLst>
          <pc:docMk/>
          <pc:sldMasterMk cId="3795912989" sldId="2147483669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C3EBF8E2-5C53-ECBB-90F7-07F7B00BC0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0" y="12954000"/>
            <a:ext cx="6324600" cy="19050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pt-BR" dirty="0"/>
              <a:t>Insira aqui a logo do seu Sindicato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728C7BC-F89C-DA50-EFE2-ED1F400F8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2200" y="10515600"/>
            <a:ext cx="10515600" cy="1066800"/>
          </a:xfrm>
          <a:prstGeom prst="rect">
            <a:avLst/>
          </a:prstGeom>
        </p:spPr>
        <p:txBody>
          <a:bodyPr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(41) XXXX-XXXX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C3EBF8E2-5C53-ECBB-90F7-07F7B00BC0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0" y="12954000"/>
            <a:ext cx="6324600" cy="19050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pt-BR" dirty="0"/>
              <a:t>Insira aqui a logo do seu Sindicato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728C7BC-F89C-DA50-EFE2-ED1F400F8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2200" y="10515600"/>
            <a:ext cx="10515600" cy="1066800"/>
          </a:xfrm>
          <a:prstGeom prst="rect">
            <a:avLst/>
          </a:prstGeom>
        </p:spPr>
        <p:txBody>
          <a:bodyPr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(41) XXXX-XXXX</a:t>
            </a:r>
          </a:p>
        </p:txBody>
      </p:sp>
    </p:spTree>
    <p:extLst>
      <p:ext uri="{BB962C8B-B14F-4D97-AF65-F5344CB8AC3E}">
        <p14:creationId xmlns:p14="http://schemas.microsoft.com/office/powerpoint/2010/main" val="138155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C3EBF8E2-5C53-ECBB-90F7-07F7B00BC0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0" y="12954000"/>
            <a:ext cx="6324600" cy="19050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pt-BR" dirty="0"/>
              <a:t>Insira aqui a logo do seu Sindicato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728C7BC-F89C-DA50-EFE2-ED1F400F8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2200" y="10515600"/>
            <a:ext cx="10515600" cy="1066800"/>
          </a:xfrm>
          <a:prstGeom prst="rect">
            <a:avLst/>
          </a:prstGeom>
        </p:spPr>
        <p:txBody>
          <a:bodyPr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(41) XXXX-XXXX</a:t>
            </a:r>
          </a:p>
        </p:txBody>
      </p:sp>
    </p:spTree>
    <p:extLst>
      <p:ext uri="{BB962C8B-B14F-4D97-AF65-F5344CB8AC3E}">
        <p14:creationId xmlns:p14="http://schemas.microsoft.com/office/powerpoint/2010/main" val="213305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C3EBF8E2-5C53-ECBB-90F7-07F7B00BC0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0" y="12954000"/>
            <a:ext cx="6324600" cy="19050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pt-BR" dirty="0"/>
              <a:t>Insira aqui a logo do seu Sindicato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728C7BC-F89C-DA50-EFE2-ED1F400F8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2200" y="10515600"/>
            <a:ext cx="10515600" cy="1066800"/>
          </a:xfrm>
          <a:prstGeom prst="rect">
            <a:avLst/>
          </a:prstGeom>
        </p:spPr>
        <p:txBody>
          <a:bodyPr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(41) XXXX-XXXX</a:t>
            </a:r>
          </a:p>
        </p:txBody>
      </p:sp>
    </p:spTree>
    <p:extLst>
      <p:ext uri="{BB962C8B-B14F-4D97-AF65-F5344CB8AC3E}">
        <p14:creationId xmlns:p14="http://schemas.microsoft.com/office/powerpoint/2010/main" val="130379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C3EBF8E2-5C53-ECBB-90F7-07F7B00BC0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0" y="12954000"/>
            <a:ext cx="6324600" cy="19050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pt-BR" dirty="0"/>
              <a:t>Insira aqui a logo do seu Sindicato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728C7BC-F89C-DA50-EFE2-ED1F400F8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2200" y="10515600"/>
            <a:ext cx="10515600" cy="1066800"/>
          </a:xfrm>
          <a:prstGeom prst="rect">
            <a:avLst/>
          </a:prstGeom>
        </p:spPr>
        <p:txBody>
          <a:bodyPr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(41) XXXX-XXXX</a:t>
            </a:r>
          </a:p>
        </p:txBody>
      </p:sp>
    </p:spTree>
    <p:extLst>
      <p:ext uri="{BB962C8B-B14F-4D97-AF65-F5344CB8AC3E}">
        <p14:creationId xmlns:p14="http://schemas.microsoft.com/office/powerpoint/2010/main" val="200602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4B5C305-B584-EF86-CE26-2FB5CA9CC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0" cy="152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4B5C305-B584-EF86-CE26-2FB5CA9CC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15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9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4B5C305-B584-EF86-CE26-2FB5CA9CC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15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4B5C305-B584-EF86-CE26-2FB5CA9CC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15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7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4B5C305-B584-EF86-CE26-2FB5CA9CC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15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1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Imagem 25">
            <a:extLst>
              <a:ext uri="{FF2B5EF4-FFF2-40B4-BE49-F238E27FC236}">
                <a16:creationId xmlns:a16="http://schemas.microsoft.com/office/drawing/2014/main" id="{9E3E1FB6-D3DC-289C-552D-23372B68B6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540BAC29-4D74-98D8-BC6B-0D38558D56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C045E544-954F-2763-FF8D-6E73C6F20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3983D-CDF7-33D2-DC3A-AD4D9F614C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92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BBD7EFA2-E4EC-60DA-50D7-9FCB383068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349C0D-47D1-5DA1-EA47-C7DC78DA51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33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EBF8E4B2-2407-3A1A-0E1F-90B91FD470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6F7857-3D13-8681-F6A1-88DB10E3D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8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CD1F6D89-E2E9-9A44-CEAD-40CB32030A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F1714E5-2820-47B5-96E6-41FC66514A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749560"/>
      </p:ext>
    </p:extLst>
  </p:cSld>
  <p:clrMapOvr>
    <a:masterClrMapping/>
  </p:clrMapOvr>
</p:sld>
</file>

<file path=ppt/theme/theme1.xml><?xml version="1.0" encoding="utf-8"?>
<a:theme xmlns:a="http://schemas.openxmlformats.org/drawingml/2006/main" name="Pos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s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st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ost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ost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E0C40764E2F545B5756B362382C479" ma:contentTypeVersion="13" ma:contentTypeDescription="Crie um novo documento." ma:contentTypeScope="" ma:versionID="79dc2371f4760d6fb641252263c15a03">
  <xsd:schema xmlns:xsd="http://www.w3.org/2001/XMLSchema" xmlns:xs="http://www.w3.org/2001/XMLSchema" xmlns:p="http://schemas.microsoft.com/office/2006/metadata/properties" xmlns:ns2="a8a82409-9548-47b3-a351-d7495594f3c8" xmlns:ns3="10066eb3-b94a-427c-b89d-d16a460a60fc" targetNamespace="http://schemas.microsoft.com/office/2006/metadata/properties" ma:root="true" ma:fieldsID="b23747bfc02a518887adc80fe48eaf79" ns2:_="" ns3:_="">
    <xsd:import namespace="a8a82409-9548-47b3-a351-d7495594f3c8"/>
    <xsd:import namespace="10066eb3-b94a-427c-b89d-d16a460a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82409-9548-47b3-a351-d7495594f3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66eb3-b94a-427c-b89d-d16a460a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130583-DD2C-4452-9EAD-408C995C43DF}"/>
</file>

<file path=customXml/itemProps2.xml><?xml version="1.0" encoding="utf-8"?>
<ds:datastoreItem xmlns:ds="http://schemas.openxmlformats.org/officeDocument/2006/customXml" ds:itemID="{0509307C-4ED4-4635-BE75-FFDC20C13D06}"/>
</file>

<file path=customXml/itemProps3.xml><?xml version="1.0" encoding="utf-8"?>
<ds:datastoreItem xmlns:ds="http://schemas.openxmlformats.org/officeDocument/2006/customXml" ds:itemID="{DA8BCEE5-11C9-4375-BE0F-35DAE5FE36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Personalizar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Calibri</vt:lpstr>
      <vt:lpstr>Post 1</vt:lpstr>
      <vt:lpstr>Post 2</vt:lpstr>
      <vt:lpstr>Post 3</vt:lpstr>
      <vt:lpstr>Post 4</vt:lpstr>
      <vt:lpstr>Post 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posts_PortalDosSindicatos_1200x1200px_v2</dc:title>
  <dc:creator>Jose Ricardo Hurmus</dc:creator>
  <cp:lastModifiedBy>Jose Ricardo Hurmus</cp:lastModifiedBy>
  <cp:revision>1</cp:revision>
  <dcterms:created xsi:type="dcterms:W3CDTF">2022-05-26T14:18:10Z</dcterms:created>
  <dcterms:modified xsi:type="dcterms:W3CDTF">2022-05-26T14:31:40Z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2022-05-26T00:00:00Z</vt:filetime>
  </property>
  <property fmtid="{D5CDD505-2E9C-101B-9397-08002B2CF9AE}" pid="3" name="Creator">
    <vt:lpwstr>Adobe Illustrator 26.3 (Windows)</vt:lpwstr>
  </property>
  <property fmtid="{D5CDD505-2E9C-101B-9397-08002B2CF9AE}" pid="4" name="LastSaved">
    <vt:filetime>2022-05-26T00:00:00Z</vt:filetime>
  </property>
  <property fmtid="{D5CDD505-2E9C-101B-9397-08002B2CF9AE}" pid="5" name="ContentTypeId">
    <vt:lpwstr>0x010100B9E0C40764E2F545B5756B362382C479</vt:lpwstr>
  </property>
</Properties>
</file>